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2" r:id="rId95"/>
    <p:sldId id="353" r:id="rId96"/>
    <p:sldId id="354" r:id="rId97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/>
    <p:restoredTop sz="94727"/>
  </p:normalViewPr>
  <p:slideViewPr>
    <p:cSldViewPr>
      <p:cViewPr varScale="1">
        <p:scale>
          <a:sx n="89" d="100"/>
          <a:sy n="89" d="100"/>
        </p:scale>
        <p:origin x="256" y="1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097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577340"/>
            <a:ext cx="82296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600" y="1117600"/>
            <a:ext cx="8026400" cy="5029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3200" y="203200"/>
            <a:ext cx="8940800" cy="660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600" y="203200"/>
            <a:ext cx="8940800" cy="660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" y="304800"/>
            <a:ext cx="8991600" cy="650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" y="101600"/>
            <a:ext cx="8991600" cy="665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3200" y="203200"/>
            <a:ext cx="8940800" cy="655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600" y="304800"/>
            <a:ext cx="8940800" cy="645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1600"/>
            <a:ext cx="9144000" cy="675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203200"/>
            <a:ext cx="8534400" cy="645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1600"/>
            <a:ext cx="9144000" cy="675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600" y="203200"/>
            <a:ext cx="8940800" cy="655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0" y="508000"/>
            <a:ext cx="8280400" cy="5080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3200" y="152400"/>
            <a:ext cx="8940800" cy="665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600" y="0"/>
            <a:ext cx="90424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203200"/>
            <a:ext cx="8331200" cy="660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600" y="203200"/>
            <a:ext cx="8940800" cy="650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" y="203200"/>
            <a:ext cx="8864600" cy="665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101600"/>
            <a:ext cx="8229600" cy="609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500" y="304800"/>
            <a:ext cx="8750300" cy="584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3200" y="203200"/>
            <a:ext cx="8839200" cy="650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600" y="304800"/>
            <a:ext cx="8788400" cy="6419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" y="304800"/>
            <a:ext cx="8788400" cy="650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4150" y="508000"/>
            <a:ext cx="8959850" cy="58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600" y="101600"/>
            <a:ext cx="9042400" cy="665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01600"/>
            <a:ext cx="8991600" cy="665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6400" y="158750"/>
            <a:ext cx="8229600" cy="6648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3200"/>
            <a:ext cx="8940800" cy="660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600" y="101600"/>
            <a:ext cx="8940800" cy="665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600" y="203200"/>
            <a:ext cx="8940800" cy="6299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3200" y="304800"/>
            <a:ext cx="8737600" cy="6299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406400"/>
            <a:ext cx="8686800" cy="6299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600" y="101600"/>
            <a:ext cx="8940800" cy="670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3200" y="203200"/>
            <a:ext cx="8839200" cy="655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600" y="406400"/>
            <a:ext cx="8128000" cy="5791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600" y="101600"/>
            <a:ext cx="8940800" cy="675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3200"/>
            <a:ext cx="9042400" cy="655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3200" y="101600"/>
            <a:ext cx="8839200" cy="665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600" y="101600"/>
            <a:ext cx="9042400" cy="665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3200"/>
            <a:ext cx="9144000" cy="660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3200" y="203200"/>
            <a:ext cx="8737600" cy="660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" y="203200"/>
            <a:ext cx="8839200" cy="660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" y="304800"/>
            <a:ext cx="8686800" cy="650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101600"/>
            <a:ext cx="8636000" cy="665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6400" y="0"/>
            <a:ext cx="8382000" cy="680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600" y="203200"/>
            <a:ext cx="8636000" cy="6648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203200"/>
            <a:ext cx="8788400" cy="6197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600" y="203200"/>
            <a:ext cx="8686800" cy="665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600" y="101600"/>
            <a:ext cx="8890000" cy="670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3200"/>
            <a:ext cx="9042400" cy="650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3200" y="304800"/>
            <a:ext cx="8636000" cy="5765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600" y="203200"/>
            <a:ext cx="7823200" cy="6197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0"/>
            <a:ext cx="8331200" cy="640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" y="101600"/>
            <a:ext cx="8788400" cy="670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600" y="101600"/>
            <a:ext cx="8991600" cy="675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600" y="203200"/>
            <a:ext cx="8940800" cy="655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304800"/>
            <a:ext cx="8839200" cy="6146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600" y="203200"/>
            <a:ext cx="8839200" cy="660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0"/>
            <a:ext cx="8839200" cy="675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600" y="203200"/>
            <a:ext cx="9042400" cy="655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1200" y="304800"/>
            <a:ext cx="7874000" cy="6299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600" y="203200"/>
            <a:ext cx="8940800" cy="599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203200"/>
            <a:ext cx="8788400" cy="660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203200"/>
            <a:ext cx="8534400" cy="655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3200" y="203200"/>
            <a:ext cx="8737600" cy="609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600" y="203200"/>
            <a:ext cx="8940800" cy="655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" y="304800"/>
            <a:ext cx="8991600" cy="650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304800"/>
            <a:ext cx="8686800" cy="650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6400" y="304800"/>
            <a:ext cx="8331200" cy="645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3200" y="203200"/>
            <a:ext cx="8788400" cy="650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1600"/>
            <a:ext cx="9042400" cy="6299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4000" y="203200"/>
            <a:ext cx="8890000" cy="665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600" y="101600"/>
            <a:ext cx="9042400" cy="665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101600"/>
            <a:ext cx="8636000" cy="665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" y="203200"/>
            <a:ext cx="9093200" cy="655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600" y="203200"/>
            <a:ext cx="9042400" cy="6197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0"/>
            <a:ext cx="86868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600" y="101600"/>
            <a:ext cx="8991600" cy="675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600" y="203200"/>
            <a:ext cx="8331200" cy="650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" y="0"/>
            <a:ext cx="9093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400" y="558800"/>
            <a:ext cx="9118600" cy="6197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406400"/>
            <a:ext cx="8940800" cy="6350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04800"/>
            <a:ext cx="9042400" cy="650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600" y="101600"/>
            <a:ext cx="9042400" cy="670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304800"/>
            <a:ext cx="8636000" cy="640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0" y="203200"/>
            <a:ext cx="8432800" cy="650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6400" y="304800"/>
            <a:ext cx="8280400" cy="645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101600"/>
            <a:ext cx="7721600" cy="670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3200"/>
            <a:ext cx="9042400" cy="660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0"/>
            <a:ext cx="8686800" cy="675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04800"/>
            <a:ext cx="9042400" cy="650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" y="101600"/>
            <a:ext cx="9093200" cy="670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600" y="203200"/>
            <a:ext cx="8128000" cy="660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3200"/>
            <a:ext cx="9042400" cy="660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203200"/>
            <a:ext cx="8483600" cy="650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04800"/>
            <a:ext cx="9144000" cy="655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0</Words>
  <Application>Microsoft Macintosh PowerPoint</Application>
  <PresentationFormat>On-screen Show (4:3)</PresentationFormat>
  <Paragraphs>0</Paragraphs>
  <Slides>96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98" baseType="lpstr"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Ngoc-Quang Nguyen</cp:lastModifiedBy>
  <cp:revision>2</cp:revision>
  <dcterms:created xsi:type="dcterms:W3CDTF">2018-01-29T05:00:22Z</dcterms:created>
  <dcterms:modified xsi:type="dcterms:W3CDTF">2018-01-29T05:04:00Z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Adobe Acrobat 18.9</vt:lpwstr>
  </property>
</Properties>
</file>